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18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6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8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0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6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4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9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8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2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7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9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7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4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548CF-41F6-41FE-A5DA-09D3B9803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98"/>
            <a:ext cx="9144000" cy="62510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3F3E63-24D0-4EB1-BE3E-D33ABCDE4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41" y="3866926"/>
            <a:ext cx="5859380" cy="24163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B91825-310A-497A-82F3-D6259A897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41" y="1981572"/>
            <a:ext cx="5859380" cy="2421986"/>
          </a:xfrm>
          <a:prstGeom prst="rect">
            <a:avLst/>
          </a:prstGeom>
        </p:spPr>
      </p:pic>
      <p:pic>
        <p:nvPicPr>
          <p:cNvPr id="12" name="bgrnd_music">
            <a:hlinkClick r:id="" action="ppaction://media"/>
            <a:extLst>
              <a:ext uri="{FF2B5EF4-FFF2-40B4-BE49-F238E27FC236}">
                <a16:creationId xmlns:a16="http://schemas.microsoft.com/office/drawing/2014/main" id="{6F97A469-F586-41FA-96E1-56A283B50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289" y="62163"/>
            <a:ext cx="241335" cy="2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32F3C-9EF3-4DAA-9E91-D7453CA8D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90D1EA-D717-490B-A777-4481C5F91A57}"/>
              </a:ext>
            </a:extLst>
          </p:cNvPr>
          <p:cNvSpPr txBox="1"/>
          <p:nvPr/>
        </p:nvSpPr>
        <p:spPr>
          <a:xfrm>
            <a:off x="872289" y="776036"/>
            <a:ext cx="802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РЕДАКТИРОВАНИЕ ИНФОРМАЦИИ ОБ УПЛАТЕ НАЛОГА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7BDCF0-779D-48EF-B89C-5B8248798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4" y="1237702"/>
            <a:ext cx="7164807" cy="49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1CED36-BBCC-49AA-B5C4-A96A46A8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29291-DC12-4075-AC98-66292A5439F6}"/>
              </a:ext>
            </a:extLst>
          </p:cNvPr>
          <p:cNvSpPr txBox="1"/>
          <p:nvPr/>
        </p:nvSpPr>
        <p:spPr>
          <a:xfrm>
            <a:off x="866274" y="770020"/>
            <a:ext cx="803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ПРОСМОТР  ДОКУМЕНТА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FCAEB9-1595-4779-B484-189F333A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1231685"/>
            <a:ext cx="7194885" cy="49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5A5997-E081-4829-BB6C-76E5F7EF0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0EE08-FFB3-47CB-8043-4A1EF9CCCF13}"/>
              </a:ext>
            </a:extLst>
          </p:cNvPr>
          <p:cNvSpPr txBox="1"/>
          <p:nvPr/>
        </p:nvSpPr>
        <p:spPr>
          <a:xfrm>
            <a:off x="872289" y="794084"/>
            <a:ext cx="802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ПЕЧАТЬ  ДОКУМЕНТА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40FD78-1433-43C4-B59B-F96827DD6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1255748"/>
            <a:ext cx="7194885" cy="49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930821-0549-479C-AA46-15EE6CACA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0EE08-FFB3-47CB-8043-4A1EF9CCCF13}"/>
              </a:ext>
            </a:extLst>
          </p:cNvPr>
          <p:cNvSpPr txBox="1"/>
          <p:nvPr/>
        </p:nvSpPr>
        <p:spPr>
          <a:xfrm>
            <a:off x="872289" y="794084"/>
            <a:ext cx="802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СОЗДАНИЕ </a:t>
            </a:r>
            <a:r>
              <a:rPr lang="en-US" sz="2400" b="1" u="sng" dirty="0">
                <a:solidFill>
                  <a:srgbClr val="FF7418"/>
                </a:solidFill>
              </a:rPr>
              <a:t>XML-</a:t>
            </a:r>
            <a:r>
              <a:rPr lang="ru-RU" sz="2400" b="1" u="sng" dirty="0">
                <a:solidFill>
                  <a:srgbClr val="FF7418"/>
                </a:solidFill>
              </a:rPr>
              <a:t>ФАЙЛА</a:t>
            </a:r>
            <a:r>
              <a:rPr lang="ru-RU" sz="2400" b="1" dirty="0">
                <a:solidFill>
                  <a:srgbClr val="FF7418"/>
                </a:solidFill>
              </a:rPr>
              <a:t> ОТПРАВКИ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176D2A-8747-4B54-9790-034D82A78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2" y="1212163"/>
            <a:ext cx="7218948" cy="49783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88B04F-E991-4899-B5D3-3BAD714EB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8" y="2890469"/>
            <a:ext cx="2820423" cy="12412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3F2F5F-9D67-4D83-A5B7-401EE97FF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78" y="3780329"/>
            <a:ext cx="2058086" cy="10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8ABA2-3D4C-462C-9ABA-FF2CB6396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01"/>
            <a:ext cx="9144000" cy="5963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AFB2A-26F8-49C6-AC80-CD698A900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62" y="4844541"/>
            <a:ext cx="3391386" cy="13977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6C178C-94A3-4CA5-A009-BC1F1884A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52" y="1292032"/>
            <a:ext cx="4929606" cy="42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E858B7-7221-4B6A-9F3B-E500C34AB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8EF7F5-E964-4E64-AD03-189165CE2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54" y="4760366"/>
            <a:ext cx="3583891" cy="1477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1C15E-1797-4B95-A32F-41E0EED25737}"/>
              </a:ext>
            </a:extLst>
          </p:cNvPr>
          <p:cNvSpPr txBox="1"/>
          <p:nvPr/>
        </p:nvSpPr>
        <p:spPr>
          <a:xfrm>
            <a:off x="619626" y="992254"/>
            <a:ext cx="8283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ru-RU" sz="2400" b="1" dirty="0">
                <a:solidFill>
                  <a:srgbClr val="FF7418"/>
                </a:solidFill>
              </a:rPr>
              <a:t>НАЗНАЧЕНИЕ  ПРОГРАММНОГО КОМПЛЕКСА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E3411-8F5A-4E7A-A6BE-1E82B797CC28}"/>
              </a:ext>
            </a:extLst>
          </p:cNvPr>
          <p:cNvSpPr txBox="1"/>
          <p:nvPr/>
        </p:nvSpPr>
        <p:spPr>
          <a:xfrm>
            <a:off x="619626" y="2063416"/>
            <a:ext cx="784459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7418"/>
                </a:solidFill>
              </a:rPr>
              <a:t>ПК «Налоги МО» </a:t>
            </a:r>
            <a:r>
              <a:rPr lang="ru-RU" sz="2000" dirty="0"/>
              <a:t>предназначен для подготовки в электронном виде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органами государственной власти субъектов Российской Федерации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и органами местного самоуправления информации об установлении,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изменении и прекращении действия региональных и местных</a:t>
            </a:r>
            <a:r>
              <a:rPr lang="en-US" sz="2000" dirty="0"/>
              <a:t> </a:t>
            </a:r>
            <a:r>
              <a:rPr lang="ru-RU" sz="2000" dirty="0"/>
              <a:t>налогов</a:t>
            </a:r>
            <a:r>
              <a:rPr lang="en-US" sz="2000" dirty="0"/>
              <a:t> </a:t>
            </a:r>
            <a:r>
              <a:rPr lang="ru-RU" sz="2000" dirty="0"/>
              <a:t>и передачи её в УФНС России по субъектам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1437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515B19-1F58-43C3-A23F-63001CBC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DED16E-FEB0-44A3-B77A-2F6061399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87" y="1157657"/>
            <a:ext cx="7442760" cy="45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E6BEE3-01E7-4B01-9708-DC788C246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FB110-E6C1-4820-A422-84314B083E87}"/>
              </a:ext>
            </a:extLst>
          </p:cNvPr>
          <p:cNvSpPr txBox="1"/>
          <p:nvPr/>
        </p:nvSpPr>
        <p:spPr>
          <a:xfrm>
            <a:off x="872290" y="755779"/>
            <a:ext cx="804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РЕГИСТРАЦИЯ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94308F-7ADE-48CF-827E-1187EFA43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1160948"/>
            <a:ext cx="7291138" cy="50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96C17C-F682-4D89-8268-20E086B90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61108C-515F-4B7F-91D3-569D41F2E170}"/>
              </a:ext>
            </a:extLst>
          </p:cNvPr>
          <p:cNvSpPr txBox="1"/>
          <p:nvPr/>
        </p:nvSpPr>
        <p:spPr>
          <a:xfrm>
            <a:off x="866273" y="788068"/>
            <a:ext cx="801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НАСТРОЙКА РАБОЧЕГО СПРАВОЧНИКА КОДОВ </a:t>
            </a:r>
            <a:r>
              <a:rPr lang="ru-RU" sz="2400" b="1" u="sng" dirty="0">
                <a:solidFill>
                  <a:srgbClr val="FF7418"/>
                </a:solidFill>
              </a:rPr>
              <a:t>ОКТМО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9CF39A-F9EA-4875-819C-7924C5E7A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" y="1249733"/>
            <a:ext cx="7122695" cy="49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08CC4F-23F3-4E06-9BA3-96A77C068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80221-D69F-4DF1-928D-38F8B551E445}"/>
              </a:ext>
            </a:extLst>
          </p:cNvPr>
          <p:cNvSpPr txBox="1"/>
          <p:nvPr/>
        </p:nvSpPr>
        <p:spPr>
          <a:xfrm>
            <a:off x="872289" y="776037"/>
            <a:ext cx="80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СПИСОК</a:t>
            </a:r>
            <a:r>
              <a:rPr lang="en-US" sz="2400" b="1" dirty="0">
                <a:solidFill>
                  <a:srgbClr val="FF7418"/>
                </a:solidFill>
              </a:rPr>
              <a:t> </a:t>
            </a:r>
            <a:r>
              <a:rPr lang="ru-RU" sz="2400" b="1" dirty="0">
                <a:solidFill>
                  <a:srgbClr val="FF7418"/>
                </a:solidFill>
              </a:rPr>
              <a:t>ДОКУМЕНТОВ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A08A3D-63FF-4DA8-BE1A-C50F411D2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1237702"/>
            <a:ext cx="7182853" cy="49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CB584C-5CCD-47C1-9ACC-71CD46DD3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5632D-D696-4F3D-A9AE-0011D73DCB75}"/>
              </a:ext>
            </a:extLst>
          </p:cNvPr>
          <p:cNvSpPr txBox="1"/>
          <p:nvPr/>
        </p:nvSpPr>
        <p:spPr>
          <a:xfrm>
            <a:off x="866273" y="776036"/>
            <a:ext cx="844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РЕДАКТИРОВАНИЕ</a:t>
            </a:r>
            <a:r>
              <a:rPr lang="en-US" sz="2400" b="1" dirty="0">
                <a:solidFill>
                  <a:srgbClr val="FF7418"/>
                </a:solidFill>
              </a:rPr>
              <a:t> </a:t>
            </a:r>
            <a:r>
              <a:rPr lang="ru-RU" sz="2400" b="1" dirty="0">
                <a:solidFill>
                  <a:srgbClr val="FF7418"/>
                </a:solidFill>
              </a:rPr>
              <a:t>ДОКУМЕНТА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BDD4D-D42B-4382-AD35-C88BA87C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3" y="1231685"/>
            <a:ext cx="7194883" cy="49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233B0B-1130-43C7-BF95-96DFBB79D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45394E-84B7-4534-8F1A-B2CC8D46B26E}"/>
              </a:ext>
            </a:extLst>
          </p:cNvPr>
          <p:cNvSpPr txBox="1"/>
          <p:nvPr/>
        </p:nvSpPr>
        <p:spPr>
          <a:xfrm>
            <a:off x="872290" y="776037"/>
            <a:ext cx="827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РЕДАКТИРОВАНИЕ НАЛОГОВОЙ СТАВКИ, ЛЬГОТ И ВЫЧЕТА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1AD915-517C-4AA2-8FF5-4DD8B96E2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4" y="1237750"/>
            <a:ext cx="7194884" cy="49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5A9C64-AC7A-4EFF-B74F-4A6353E9B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5F4E4-6FB6-4210-ADE1-4BE6E4B2F9C1}"/>
              </a:ext>
            </a:extLst>
          </p:cNvPr>
          <p:cNvSpPr txBox="1"/>
          <p:nvPr/>
        </p:nvSpPr>
        <p:spPr>
          <a:xfrm>
            <a:off x="878305" y="764005"/>
            <a:ext cx="801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418"/>
                </a:solidFill>
              </a:rPr>
              <a:t>ВЫБОР </a:t>
            </a:r>
            <a:r>
              <a:rPr lang="ru-RU" sz="2400" b="1" u="sng" dirty="0">
                <a:solidFill>
                  <a:srgbClr val="FF7418"/>
                </a:solidFill>
              </a:rPr>
              <a:t>ОКТМО</a:t>
            </a:r>
            <a:r>
              <a:rPr lang="ru-RU" sz="2400" b="1" dirty="0">
                <a:solidFill>
                  <a:srgbClr val="FF7418"/>
                </a:solidFill>
              </a:rPr>
              <a:t> ИЗ РАБОЧЕГО СПРАВОЧНИКА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B49809-59EC-4221-ABB7-8F4E63BB3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1225670"/>
            <a:ext cx="7188869" cy="49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82</Words>
  <Application>Microsoft Office PowerPoint</Application>
  <PresentationFormat>Экран (4:3)</PresentationFormat>
  <Paragraphs>16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Mikhail</cp:lastModifiedBy>
  <cp:revision>38</cp:revision>
  <dcterms:created xsi:type="dcterms:W3CDTF">2023-07-20T11:28:49Z</dcterms:created>
  <dcterms:modified xsi:type="dcterms:W3CDTF">2023-08-04T11:29:10Z</dcterms:modified>
</cp:coreProperties>
</file>